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96314" autoAdjust="0"/>
  </p:normalViewPr>
  <p:slideViewPr>
    <p:cSldViewPr snapToGrid="0" snapToObjects="1" showGuides="1">
      <p:cViewPr varScale="1">
        <p:scale>
          <a:sx n="26" d="100"/>
          <a:sy n="26" d="100"/>
        </p:scale>
        <p:origin x="3618" y="138"/>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3/14/2024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3/14/2024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ICADSS</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A9EFBE0D-B0B2-08D6-6B4C-C4E4349CE3AE}"/>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18801" y="1296585"/>
            <a:ext cx="1848242" cy="1528255"/>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105</TotalTime>
  <Words>9</Words>
  <Application>Microsoft Office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Yanwen</cp:lastModifiedBy>
  <cp:revision>18</cp:revision>
  <dcterms:created xsi:type="dcterms:W3CDTF">2023-06-27T02:26:40Z</dcterms:created>
  <dcterms:modified xsi:type="dcterms:W3CDTF">2024-03-14T08:30:54Z</dcterms:modified>
  <cp:category>Research poster templates </cp:category>
</cp:coreProperties>
</file>